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651CF0-0B75-461D-8B81-9C6A5BDD907B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2635198-4AAA-48D8-A273-15206363E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zijasustine.rs/milutin-bojic/plava-grobni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12174"/>
          </a:xfrm>
        </p:spPr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Плава гробница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5286412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Стојте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галије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царске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Спутајте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крме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моћне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Газите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тихим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ходом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Опело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гордо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држим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доба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језе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ноћне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овом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светом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водом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дну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шкољке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сан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уморан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хвата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мртве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алге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тресетница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Лежи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гробље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храбрих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лежи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брат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брата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Прометеји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апостоли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јада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осећате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море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мили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руши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вечни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покој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палих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чета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дубоког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јаза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мирни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дремеж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чили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уморним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зрак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месеца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шета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7758138" cy="5214974"/>
          </a:xfrm>
        </p:spPr>
        <p:txBody>
          <a:bodyPr anchor="ctr">
            <a:no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храм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тајанства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гробница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тужна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огромног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мрца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бескрајна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Тиха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поноћ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врх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острвља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јужна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Мрачна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савест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хладна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очајна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осећате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модрих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дубина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побожност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расте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врх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просута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ваздухом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чудна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пантомина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велика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душа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покојникā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лута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Стојте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галије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царске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гробљу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браће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моје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Зави'те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црним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трубе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Стражари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свечаном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опело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отпоје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вали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љубе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14422"/>
            <a:ext cx="7829576" cy="5429288"/>
          </a:xfrm>
        </p:spPr>
        <p:txBody>
          <a:bodyPr anchor="ctr">
            <a:no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Јер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проћи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многа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столећа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пена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пролази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морем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умре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знака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доћи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нова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велика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смена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сјаја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ствара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гомили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рака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ово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гробље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погребена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Огромна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страшна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тајна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епопеје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Колевка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бајке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времена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дух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тражи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своје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корифеје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Сахрањени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некадашњи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венци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пролазна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радост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целог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једног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рода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гроб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тај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лежи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таласа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сенци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Измеђ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недра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земље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небеског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свода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47500" lnSpcReduction="20000"/>
          </a:bodyPr>
          <a:lstStyle/>
          <a:p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Стојте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галије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царске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Буктиње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нек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утрну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Веслање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умре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хујно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кад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опело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свршим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клизите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ноћ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црну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Побожно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нечујно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Јер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хоћу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бескрајна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тишина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мртви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чују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хук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борбене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лаве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врућим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кључем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крв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пенуша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њина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деци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кликћу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окриљем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славе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Јер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тамо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далеко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поприште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зари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Овом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истом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крвљу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овде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почива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Овде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изнад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оца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покој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господари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5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Тамо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изнад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повесница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i="1" dirty="0" err="1" smtClean="0">
                <a:latin typeface="Times New Roman" pitchFamily="18" charset="0"/>
                <a:cs typeface="Times New Roman" pitchFamily="18" charset="0"/>
              </a:rPr>
              <a:t>бива</a:t>
            </a:r>
            <a:r>
              <a:rPr lang="en-US" sz="51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Зато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хоћу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мира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опело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служим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суза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уздаха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меких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мирис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тамјана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праха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здружим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тутњаву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муклу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добоша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далеких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Стојте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галије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царске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 У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име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свесне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поште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Клизите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тихим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ходом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Опело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држим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какво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виде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небо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јоште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овом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светом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водом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Милутин Бојић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Милутин Бојић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5214974" cy="5786454"/>
          </a:xfrm>
        </p:spPr>
        <p:txBody>
          <a:bodyPr anchor="ctr">
            <a:noAutofit/>
          </a:bodyPr>
          <a:lstStyle/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рођен је 19. маја 1892. године, преминуо је 8. новембра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191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. године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, био је српски песник, драмски писац, књижевни критичар и позоришни рецезент.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живео је у Београду и био учесник Балканских ратова 1912 и 1913. године, као и Првог светског рата.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када је Аустроугарска монархија објавила рат  Србији, одлази у Ниш где обавља дужност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нзора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при Врховној команди. Приликом повлачења преко Албаније налазио се у саставу једне телеграфске јединице, по доласку на Крф једно време је провео у Обавештајној служби Врховне команде да би нешто касније био прекомандован у Солун.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као сведок српског страдања и умирања на острву Виду, написао је песму “Плава гробница”.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збирку песама “Песме бола и поноса” објавио је у Солуну у којој су се налазиле 34 песме које је написао боравећи на Крфу и  Солуну.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преминуо је услед тешке болести  у болници у Солуну. Био је сахрањен на српском војном гробљу на Зејтинлику, а 1922. године његови посмртни остаци пребачени су у Београд у породичну гробницу на Новом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гробљу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Његов песнички рад јесте и данас велико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упечатљиво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сведочанство о патњама и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жр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ви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српског народа датој за слободу.</a:t>
            </a:r>
            <a:endParaRPr lang="en-US" sz="1400" dirty="0"/>
          </a:p>
        </p:txBody>
      </p:sp>
      <p:pic>
        <p:nvPicPr>
          <p:cNvPr id="12" name="Content Placeholder 11" descr="httpssr.wikipedia.orgwiki%D0%9C%D0%B8%D0%BB%D1%83%D1%82%D0%B8%D0%BD_%D0%91%D0%BE%D1%98%D0%B8%D1%9B#mediaFileBojic.jp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1285860"/>
            <a:ext cx="3357586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Извори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Песма:</a:t>
            </a: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http://www.poezijasustine.rs/milutin-bojic/plava-grobnica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Милутин Бојић: </a:t>
            </a: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https://sr.wikipedia.org/wiki/%D0%9C%D0%B8%D0%BB%D1%83%D1%82%D0%B8%D0%BD_%D0%91%D0%BE%D1%98%D0%B8%D1%9B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</TotalTime>
  <Words>263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Плава гробница </vt:lpstr>
      <vt:lpstr>PowerPoint Presentation</vt:lpstr>
      <vt:lpstr>PowerPoint Presentation</vt:lpstr>
      <vt:lpstr>PowerPoint Presentation</vt:lpstr>
      <vt:lpstr>PowerPoint Presentation</vt:lpstr>
      <vt:lpstr>Милутин Бојић</vt:lpstr>
      <vt:lpstr>Извори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</dc:creator>
  <cp:lastModifiedBy>milica</cp:lastModifiedBy>
  <cp:revision>5</cp:revision>
  <dcterms:created xsi:type="dcterms:W3CDTF">2015-10-06T19:01:09Z</dcterms:created>
  <dcterms:modified xsi:type="dcterms:W3CDTF">2015-10-30T18:28:00Z</dcterms:modified>
</cp:coreProperties>
</file>